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74" r:id="rId3"/>
    <p:sldId id="275" r:id="rId4"/>
    <p:sldId id="276" r:id="rId5"/>
    <p:sldId id="277" r:id="rId6"/>
    <p:sldId id="279" r:id="rId7"/>
    <p:sldId id="281" r:id="rId8"/>
    <p:sldId id="283" r:id="rId9"/>
    <p:sldId id="285" r:id="rId10"/>
    <p:sldId id="287" r:id="rId11"/>
    <p:sldId id="289" r:id="rId12"/>
    <p:sldId id="290" r:id="rId13"/>
    <p:sldId id="291" r:id="rId14"/>
    <p:sldId id="292" r:id="rId15"/>
    <p:sldId id="293" r:id="rId16"/>
    <p:sldId id="294" r:id="rId17"/>
    <p:sldId id="295" r:id="rId18"/>
    <p:sldId id="296" r:id="rId19"/>
    <p:sldId id="297" r:id="rId20"/>
    <p:sldId id="298"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94"/>
  </p:normalViewPr>
  <p:slideViewPr>
    <p:cSldViewPr snapToGrid="0">
      <p:cViewPr varScale="1">
        <p:scale>
          <a:sx n="117" d="100"/>
          <a:sy n="117" d="100"/>
        </p:scale>
        <p:origin x="1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10/11/24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10/11/24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10/11/24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10/11/24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10/11/24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10/11/24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10/11/24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10/11/24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10/11/24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10/11/24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10/11/24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10/11/24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10/11/24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raising his hands in the air&#10;&#10;Description automatically generated">
            <a:extLst>
              <a:ext uri="{FF2B5EF4-FFF2-40B4-BE49-F238E27FC236}">
                <a16:creationId xmlns:a16="http://schemas.microsoft.com/office/drawing/2014/main" id="{99A21469-BC79-9AE8-6541-520114D92AE2}"/>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with a crown of thorns&#10;&#10;Description automatically generated">
            <a:extLst>
              <a:ext uri="{FF2B5EF4-FFF2-40B4-BE49-F238E27FC236}">
                <a16:creationId xmlns:a16="http://schemas.microsoft.com/office/drawing/2014/main" id="{C33D3768-435A-69BE-374A-A5F04285205C}"/>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552C3C4-4137-008E-F5C9-C2F101DCFF8A}"/>
              </a:ext>
            </a:extLst>
          </p:cNvPr>
          <p:cNvSpPr txBox="1"/>
          <p:nvPr/>
        </p:nvSpPr>
        <p:spPr>
          <a:xfrm>
            <a:off x="808421" y="1217657"/>
            <a:ext cx="584521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LIGHT OF ZOE</a:t>
            </a:r>
            <a:endParaRPr lang="en-IN" sz="3600" dirty="0">
              <a:solidFill>
                <a:schemeClr val="bg1"/>
              </a:solidFill>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5E0A0C1-68E2-27A8-47B1-ABE6DEF334E3}"/>
              </a:ext>
            </a:extLst>
          </p:cNvPr>
          <p:cNvSpPr txBox="1"/>
          <p:nvPr/>
        </p:nvSpPr>
        <p:spPr>
          <a:xfrm>
            <a:off x="807744" y="1809229"/>
            <a:ext cx="5880489"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1:4,5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In Him was life, and the life was the light of men.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And the light shines in the darkness, and the darkness did not comprehend it.</a:t>
            </a:r>
          </a:p>
        </p:txBody>
      </p:sp>
    </p:spTree>
    <p:extLst>
      <p:ext uri="{BB962C8B-B14F-4D97-AF65-F5344CB8AC3E}">
        <p14:creationId xmlns:p14="http://schemas.microsoft.com/office/powerpoint/2010/main" val="263633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661824" y="2136338"/>
            <a:ext cx="7001719" cy="258532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UNDERSTANDING ZOE</a:t>
            </a:r>
          </a:p>
          <a:p>
            <a:pPr marL="53975" indent="-44450">
              <a:lnSpc>
                <a:spcPct val="90000"/>
              </a:lnSpc>
              <a:tabLst>
                <a:tab pos="42863" algn="l"/>
                <a:tab pos="531813" algn="l"/>
              </a:tabLst>
            </a:pPr>
            <a:r>
              <a:rPr lang="en-IN" sz="3600" b="1" dirty="0">
                <a:solidFill>
                  <a:schemeClr val="bg1"/>
                </a:solidFill>
                <a:effectLst/>
                <a:latin typeface="Calibri" panose="020F0502020204030204" pitchFamily="34" charset="0"/>
                <a:cs typeface="Calibri" panose="020F0502020204030204" pitchFamily="34" charset="0"/>
              </a:rPr>
              <a:t>	1.	Intimacy with God</a:t>
            </a:r>
          </a:p>
          <a:p>
            <a:pPr marL="53975" indent="-44450">
              <a:lnSpc>
                <a:spcPct val="90000"/>
              </a:lnSpc>
              <a:tabLst>
                <a:tab pos="42863" algn="l"/>
                <a:tab pos="531813" algn="l"/>
              </a:tabLst>
            </a:pPr>
            <a:r>
              <a:rPr lang="en-IN" sz="3600" b="1" dirty="0">
                <a:solidFill>
                  <a:schemeClr val="bg1"/>
                </a:solidFill>
                <a:effectLst/>
                <a:latin typeface="Calibri" panose="020F0502020204030204" pitchFamily="34" charset="0"/>
                <a:cs typeface="Calibri" panose="020F0502020204030204" pitchFamily="34" charset="0"/>
              </a:rPr>
              <a:t>	2.	New Creation </a:t>
            </a:r>
            <a:r>
              <a:rPr lang="en-IN" sz="3600" b="1" dirty="0">
                <a:solidFill>
                  <a:schemeClr val="bg1"/>
                </a:solidFill>
                <a:latin typeface="Calibri" panose="020F0502020204030204" pitchFamily="34" charset="0"/>
                <a:cs typeface="Calibri" panose="020F0502020204030204" pitchFamily="34" charset="0"/>
              </a:rPr>
              <a:t>L</a:t>
            </a:r>
            <a:r>
              <a:rPr lang="en-IN" sz="3600" b="1" dirty="0">
                <a:solidFill>
                  <a:schemeClr val="bg1"/>
                </a:solidFill>
                <a:effectLst/>
                <a:latin typeface="Calibri" panose="020F0502020204030204" pitchFamily="34" charset="0"/>
                <a:cs typeface="Calibri" panose="020F0502020204030204" pitchFamily="34" charset="0"/>
              </a:rPr>
              <a:t>ife </a:t>
            </a:r>
          </a:p>
          <a:p>
            <a:pPr marL="53975" indent="-44450">
              <a:lnSpc>
                <a:spcPct val="90000"/>
              </a:lnSpc>
              <a:tabLst>
                <a:tab pos="42863" algn="l"/>
                <a:tab pos="531813" algn="l"/>
              </a:tabLst>
            </a:pPr>
            <a:r>
              <a:rPr lang="en-IN" sz="3600" b="1" dirty="0">
                <a:solidFill>
                  <a:schemeClr val="bg1"/>
                </a:solidFill>
                <a:effectLst/>
                <a:latin typeface="Calibri" panose="020F0502020204030204" pitchFamily="34" charset="0"/>
                <a:cs typeface="Calibri" panose="020F0502020204030204" pitchFamily="34" charset="0"/>
              </a:rPr>
              <a:t>	3.	New Identity in Christ</a:t>
            </a:r>
          </a:p>
          <a:p>
            <a:pPr marL="53975" indent="-44450">
              <a:lnSpc>
                <a:spcPct val="90000"/>
              </a:lnSpc>
              <a:tabLst>
                <a:tab pos="42863" algn="l"/>
                <a:tab pos="531813" algn="l"/>
              </a:tabLst>
            </a:pPr>
            <a:r>
              <a:rPr lang="en-IN" sz="3600" b="1" dirty="0">
                <a:solidFill>
                  <a:schemeClr val="bg1"/>
                </a:solidFill>
                <a:effectLst/>
                <a:latin typeface="Calibri" panose="020F0502020204030204" pitchFamily="34" charset="0"/>
                <a:cs typeface="Calibri" panose="020F0502020204030204" pitchFamily="34" charset="0"/>
              </a:rPr>
              <a:t>	4.	An Overcoming </a:t>
            </a:r>
            <a:r>
              <a:rPr lang="en-IN" sz="3600" b="1" dirty="0">
                <a:solidFill>
                  <a:schemeClr val="bg1"/>
                </a:solidFill>
                <a:latin typeface="Calibri" panose="020F0502020204030204" pitchFamily="34" charset="0"/>
                <a:cs typeface="Calibri" panose="020F0502020204030204" pitchFamily="34" charset="0"/>
              </a:rPr>
              <a:t>L</a:t>
            </a:r>
            <a:r>
              <a:rPr lang="en-IN" sz="3600" b="1" dirty="0">
                <a:solidFill>
                  <a:schemeClr val="bg1"/>
                </a:solidFill>
                <a:effectLst/>
                <a:latin typeface="Calibri" panose="020F0502020204030204" pitchFamily="34" charset="0"/>
                <a:cs typeface="Calibri" panose="020F0502020204030204" pitchFamily="34" charset="0"/>
              </a:rPr>
              <a:t>ife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026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683594" y="2136338"/>
            <a:ext cx="7001719" cy="258532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INTIMACY WITH GOD</a:t>
            </a:r>
          </a:p>
          <a:p>
            <a:pPr marL="269875" indent="-269875">
              <a:lnSpc>
                <a:spcPct val="90000"/>
              </a:lnSpc>
              <a:buFont typeface="Wingdings" panose="05000000000000000000" pitchFamily="2" charset="2"/>
              <a:buChar char="ü"/>
              <a:tabLst>
                <a:tab pos="661988" algn="l"/>
              </a:tabLst>
            </a:pPr>
            <a:r>
              <a:rPr lang="en-IN" sz="3600" b="1" dirty="0">
                <a:solidFill>
                  <a:schemeClr val="bg1"/>
                </a:solidFill>
                <a:effectLst/>
                <a:latin typeface="Calibri" panose="020F0502020204030204" pitchFamily="34" charset="0"/>
                <a:cs typeface="Calibri" panose="020F0502020204030204" pitchFamily="34" charset="0"/>
              </a:rPr>
              <a:t>	Relationship</a:t>
            </a:r>
          </a:p>
          <a:p>
            <a:pPr marL="269875" indent="-269875">
              <a:lnSpc>
                <a:spcPct val="90000"/>
              </a:lnSpc>
              <a:buFont typeface="Wingdings" panose="05000000000000000000" pitchFamily="2" charset="2"/>
              <a:buChar char="ü"/>
              <a:tabLst>
                <a:tab pos="661988" algn="l"/>
              </a:tabLst>
            </a:pPr>
            <a:r>
              <a:rPr lang="en-IN" sz="3600" b="1" dirty="0">
                <a:solidFill>
                  <a:schemeClr val="bg1"/>
                </a:solidFill>
                <a:effectLst/>
                <a:latin typeface="Calibri" panose="020F0502020204030204" pitchFamily="34" charset="0"/>
                <a:cs typeface="Calibri" panose="020F0502020204030204" pitchFamily="34" charset="0"/>
              </a:rPr>
              <a:t>	Submission</a:t>
            </a:r>
          </a:p>
          <a:p>
            <a:pPr marL="269875" indent="-269875">
              <a:lnSpc>
                <a:spcPct val="90000"/>
              </a:lnSpc>
              <a:buFont typeface="Wingdings" panose="05000000000000000000" pitchFamily="2" charset="2"/>
              <a:buChar char="ü"/>
              <a:tabLst>
                <a:tab pos="661988" algn="l"/>
              </a:tabLst>
            </a:pPr>
            <a:r>
              <a:rPr lang="en-IN" sz="3600" b="1" dirty="0">
                <a:solidFill>
                  <a:schemeClr val="bg1"/>
                </a:solidFill>
                <a:effectLst/>
                <a:latin typeface="Calibri" panose="020F0502020204030204" pitchFamily="34" charset="0"/>
                <a:cs typeface="Calibri" panose="020F0502020204030204" pitchFamily="34" charset="0"/>
              </a:rPr>
              <a:t>	Responsibility</a:t>
            </a:r>
          </a:p>
          <a:p>
            <a:pPr marL="269875" indent="-269875">
              <a:lnSpc>
                <a:spcPct val="90000"/>
              </a:lnSpc>
              <a:buFont typeface="Wingdings" panose="05000000000000000000" pitchFamily="2" charset="2"/>
              <a:buChar char="ü"/>
              <a:tabLst>
                <a:tab pos="661988" algn="l"/>
              </a:tabLst>
            </a:pPr>
            <a:r>
              <a:rPr lang="en-IN" sz="3600" b="1" dirty="0">
                <a:solidFill>
                  <a:schemeClr val="bg1"/>
                </a:solidFill>
                <a:effectLst/>
                <a:latin typeface="Calibri" panose="020F0502020204030204" pitchFamily="34" charset="0"/>
                <a:cs typeface="Calibri" panose="020F0502020204030204" pitchFamily="34" charset="0"/>
              </a:rPr>
              <a:t>	Dominion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012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661824" y="2884235"/>
            <a:ext cx="6119976"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NEW CREATION LIFE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403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585626" y="2247138"/>
            <a:ext cx="5880489"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Corinthians 5:17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Therefore, if anyone is in Christ, he is a new creation; old things have passed away; behold, all things have become new.</a:t>
            </a:r>
          </a:p>
        </p:txBody>
      </p:sp>
    </p:spTree>
    <p:extLst>
      <p:ext uri="{BB962C8B-B14F-4D97-AF65-F5344CB8AC3E}">
        <p14:creationId xmlns:p14="http://schemas.microsoft.com/office/powerpoint/2010/main" val="3815222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672709" y="3133534"/>
            <a:ext cx="6119976" cy="590931"/>
          </a:xfrm>
          <a:prstGeom prst="rect">
            <a:avLst/>
          </a:prstGeom>
          <a:noFill/>
        </p:spPr>
        <p:txBody>
          <a:bodyPr wrap="square" rtlCol="0">
            <a:spAutoFit/>
          </a:bodyPr>
          <a:lstStyle/>
          <a:p>
            <a:pPr>
              <a:lnSpc>
                <a:spcPct val="90000"/>
              </a:lnSpc>
            </a:pPr>
            <a:r>
              <a:rPr lang="en-IN" sz="3600" b="1" dirty="0">
                <a:solidFill>
                  <a:schemeClr val="bg1"/>
                </a:solidFill>
                <a:latin typeface="Calibri" panose="020F0502020204030204" pitchFamily="34" charset="0"/>
                <a:cs typeface="Calibri" panose="020F0502020204030204" pitchFamily="34" charset="0"/>
              </a:rPr>
              <a:t>3</a:t>
            </a:r>
            <a:r>
              <a:rPr lang="en-IN" sz="3600" b="1" dirty="0">
                <a:solidFill>
                  <a:schemeClr val="bg1"/>
                </a:solidFill>
                <a:effectLst/>
                <a:latin typeface="Calibri" panose="020F0502020204030204" pitchFamily="34" charset="0"/>
                <a:cs typeface="Calibri" panose="020F0502020204030204" pitchFamily="34" charset="0"/>
              </a:rPr>
              <a:t>. NEW IDENTITY IN CHRIST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5700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520311" y="1139142"/>
            <a:ext cx="6272374"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Ephesians 4:22-24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22 that you put off, concerning your former conduct, the old man which grows corrupt according to the deceitful lusts,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and be renewed in the spirit of your mind,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and that you put on the new man which was created according to God, in true righteousness and holiness.</a:t>
            </a:r>
          </a:p>
        </p:txBody>
      </p:sp>
    </p:spTree>
    <p:extLst>
      <p:ext uri="{BB962C8B-B14F-4D97-AF65-F5344CB8AC3E}">
        <p14:creationId xmlns:p14="http://schemas.microsoft.com/office/powerpoint/2010/main" val="413651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563854" y="1582340"/>
            <a:ext cx="6272374"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Peter 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by which have been given to us exceedingly great and precious promises, that through these you may be partakers of the divine nature, having escaped the corruption that is in the world through lust.</a:t>
            </a:r>
          </a:p>
        </p:txBody>
      </p:sp>
    </p:spTree>
    <p:extLst>
      <p:ext uri="{BB962C8B-B14F-4D97-AF65-F5344CB8AC3E}">
        <p14:creationId xmlns:p14="http://schemas.microsoft.com/office/powerpoint/2010/main" val="581954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672709" y="3133534"/>
            <a:ext cx="6119976"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4. AN OVERCOMING LIFE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1935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574739" y="2247138"/>
            <a:ext cx="6272374"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John 5:4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For whatever is born of God overcomes the world. And this is the victory that has overcome the world—our faith. </a:t>
            </a:r>
          </a:p>
        </p:txBody>
      </p:sp>
    </p:spTree>
    <p:extLst>
      <p:ext uri="{BB962C8B-B14F-4D97-AF65-F5344CB8AC3E}">
        <p14:creationId xmlns:p14="http://schemas.microsoft.com/office/powerpoint/2010/main" val="387862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705367" y="3133534"/>
            <a:ext cx="584521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LIFE OF GOD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599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574739" y="1803939"/>
            <a:ext cx="6272374"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Romans 5:17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For if by the one man's offense death reigned through the one, much more those who receive abundance of grace and of the gift of righteousness will reign in life through the One, Jesus Christ.)</a:t>
            </a:r>
          </a:p>
        </p:txBody>
      </p:sp>
    </p:spTree>
    <p:extLst>
      <p:ext uri="{BB962C8B-B14F-4D97-AF65-F5344CB8AC3E}">
        <p14:creationId xmlns:p14="http://schemas.microsoft.com/office/powerpoint/2010/main" val="2633161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705366" y="2385637"/>
            <a:ext cx="7001719"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EXPERIENCING ZOE</a:t>
            </a:r>
          </a:p>
          <a:p>
            <a:pPr marL="9525">
              <a:lnSpc>
                <a:spcPct val="90000"/>
              </a:lnSpc>
              <a:tabLst>
                <a:tab pos="390525" algn="l"/>
              </a:tabLst>
            </a:pPr>
            <a:r>
              <a:rPr lang="en-IN" sz="3600" b="1" dirty="0">
                <a:solidFill>
                  <a:schemeClr val="bg1"/>
                </a:solidFill>
                <a:effectLst/>
                <a:latin typeface="Calibri" panose="020F0502020204030204" pitchFamily="34" charset="0"/>
                <a:cs typeface="Calibri" panose="020F0502020204030204" pitchFamily="34" charset="0"/>
              </a:rPr>
              <a:t>•	Know</a:t>
            </a:r>
          </a:p>
          <a:p>
            <a:pPr marL="9525">
              <a:lnSpc>
                <a:spcPct val="90000"/>
              </a:lnSpc>
              <a:tabLst>
                <a:tab pos="390525" algn="l"/>
              </a:tabLst>
            </a:pPr>
            <a:r>
              <a:rPr lang="en-IN" sz="3600" b="1" dirty="0">
                <a:solidFill>
                  <a:schemeClr val="bg1"/>
                </a:solidFill>
                <a:effectLst/>
                <a:latin typeface="Calibri" panose="020F0502020204030204" pitchFamily="34" charset="0"/>
                <a:cs typeface="Calibri" panose="020F0502020204030204" pitchFamily="34" charset="0"/>
              </a:rPr>
              <a:t>•	Receive </a:t>
            </a:r>
          </a:p>
          <a:p>
            <a:pPr marL="9525">
              <a:lnSpc>
                <a:spcPct val="90000"/>
              </a:lnSpc>
              <a:tabLst>
                <a:tab pos="390525" algn="l"/>
              </a:tabLst>
            </a:pPr>
            <a:r>
              <a:rPr lang="en-IN" sz="3600" b="1" dirty="0">
                <a:solidFill>
                  <a:schemeClr val="bg1"/>
                </a:solidFill>
                <a:effectLst/>
                <a:latin typeface="Calibri" panose="020F0502020204030204" pitchFamily="34" charset="0"/>
                <a:cs typeface="Calibri" panose="020F0502020204030204" pitchFamily="34" charset="0"/>
              </a:rPr>
              <a:t>•	Walk </a:t>
            </a:r>
          </a:p>
        </p:txBody>
      </p:sp>
    </p:spTree>
    <p:extLst>
      <p:ext uri="{BB962C8B-B14F-4D97-AF65-F5344CB8AC3E}">
        <p14:creationId xmlns:p14="http://schemas.microsoft.com/office/powerpoint/2010/main" val="297307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683596" y="2690336"/>
            <a:ext cx="5845215"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In Him was life, and the life was the light of men.</a:t>
            </a:r>
          </a:p>
        </p:txBody>
      </p:sp>
    </p:spTree>
    <p:extLst>
      <p:ext uri="{BB962C8B-B14F-4D97-AF65-F5344CB8AC3E}">
        <p14:creationId xmlns:p14="http://schemas.microsoft.com/office/powerpoint/2010/main" val="60093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683596" y="2690336"/>
            <a:ext cx="5845215"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1:4 (paraphrase)</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In Him was </a:t>
            </a:r>
            <a:r>
              <a:rPr lang="en-IN" sz="3200" i="1" dirty="0" err="1">
                <a:solidFill>
                  <a:srgbClr val="FFC000"/>
                </a:solidFill>
                <a:effectLst/>
                <a:latin typeface="Calibri" panose="020F0502020204030204" pitchFamily="34" charset="0"/>
                <a:cs typeface="Calibri" panose="020F0502020204030204" pitchFamily="34" charset="0"/>
              </a:rPr>
              <a:t>zoe</a:t>
            </a:r>
            <a:r>
              <a:rPr lang="en-IN" sz="3200" dirty="0">
                <a:solidFill>
                  <a:schemeClr val="bg1"/>
                </a:solidFill>
                <a:effectLst/>
                <a:latin typeface="Calibri" panose="020F0502020204030204" pitchFamily="34" charset="0"/>
                <a:cs typeface="Calibri" panose="020F0502020204030204" pitchFamily="34" charset="0"/>
              </a:rPr>
              <a:t>, and the </a:t>
            </a:r>
            <a:r>
              <a:rPr lang="en-IN" sz="3200" i="1" dirty="0" err="1">
                <a:solidFill>
                  <a:srgbClr val="FFC000"/>
                </a:solidFill>
                <a:effectLst/>
                <a:latin typeface="Calibri" panose="020F0502020204030204" pitchFamily="34" charset="0"/>
                <a:cs typeface="Calibri" panose="020F0502020204030204" pitchFamily="34" charset="0"/>
              </a:rPr>
              <a:t>zoe</a:t>
            </a:r>
            <a:r>
              <a:rPr lang="en-IN" sz="3200" dirty="0">
                <a:solidFill>
                  <a:schemeClr val="bg1"/>
                </a:solidFill>
                <a:effectLst/>
                <a:latin typeface="Calibri" panose="020F0502020204030204" pitchFamily="34" charset="0"/>
                <a:cs typeface="Calibri" panose="020F0502020204030204" pitchFamily="34" charset="0"/>
              </a:rPr>
              <a:t> was the light of men.</a:t>
            </a:r>
          </a:p>
        </p:txBody>
      </p:sp>
    </p:spTree>
    <p:extLst>
      <p:ext uri="{BB962C8B-B14F-4D97-AF65-F5344CB8AC3E}">
        <p14:creationId xmlns:p14="http://schemas.microsoft.com/office/powerpoint/2010/main" val="483273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823355" y="1820710"/>
            <a:ext cx="584521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KINDS OF LIFE</a:t>
            </a:r>
            <a:endParaRPr lang="en-IN" sz="3600" dirty="0">
              <a:solidFill>
                <a:schemeClr val="bg1"/>
              </a:solidFill>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A696880-B06D-495F-1202-26F23551C165}"/>
              </a:ext>
            </a:extLst>
          </p:cNvPr>
          <p:cNvSpPr txBox="1"/>
          <p:nvPr/>
        </p:nvSpPr>
        <p:spPr>
          <a:xfrm>
            <a:off x="823355" y="2411641"/>
            <a:ext cx="6479204" cy="2585323"/>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Zoe – Absolute fullness of life of 	  God. It is also defined as 	  spiritual life</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Bios – Biological life of earthly 	   creatures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027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raising their hand in the air&#10;&#10;Description automatically generated">
            <a:extLst>
              <a:ext uri="{FF2B5EF4-FFF2-40B4-BE49-F238E27FC236}">
                <a16:creationId xmlns:a16="http://schemas.microsoft.com/office/drawing/2014/main" id="{F0C9FFF9-49F9-8DDE-DA4E-0CF20148F551}"/>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A696880-B06D-495F-1202-26F23551C165}"/>
              </a:ext>
            </a:extLst>
          </p:cNvPr>
          <p:cNvSpPr txBox="1"/>
          <p:nvPr/>
        </p:nvSpPr>
        <p:spPr>
          <a:xfrm>
            <a:off x="829673" y="2487841"/>
            <a:ext cx="584521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ZOE: THE GOD-KIND OF LIFE</a:t>
            </a:r>
            <a:endParaRPr lang="en-IN" sz="3600" dirty="0">
              <a:solidFill>
                <a:schemeClr val="bg1"/>
              </a:solidFill>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A696880-B06D-495F-1202-26F23551C165}"/>
              </a:ext>
            </a:extLst>
          </p:cNvPr>
          <p:cNvSpPr txBox="1"/>
          <p:nvPr/>
        </p:nvSpPr>
        <p:spPr>
          <a:xfrm>
            <a:off x="829674" y="3078772"/>
            <a:ext cx="5845215" cy="1089529"/>
          </a:xfrm>
          <a:prstGeom prst="rect">
            <a:avLst/>
          </a:prstGeom>
          <a:noFill/>
        </p:spPr>
        <p:txBody>
          <a:bodyPr wrap="square" rtlCol="0">
            <a:spAutoFit/>
          </a:bodyPr>
          <a:lstStyle/>
          <a:p>
            <a:pPr marL="357188" indent="-357188">
              <a:lnSpc>
                <a:spcPct val="90000"/>
              </a:lnSpc>
            </a:pPr>
            <a:r>
              <a:rPr lang="en-IN" sz="3600" b="1" dirty="0">
                <a:solidFill>
                  <a:schemeClr val="bg1"/>
                </a:solidFill>
                <a:effectLst/>
                <a:latin typeface="Calibri" panose="020F0502020204030204" pitchFamily="34" charset="0"/>
                <a:cs typeface="Calibri" panose="020F0502020204030204" pitchFamily="34" charset="0"/>
              </a:rPr>
              <a:t>•	Eternal (duration)</a:t>
            </a:r>
          </a:p>
          <a:p>
            <a:pPr marL="357188" indent="-357188">
              <a:lnSpc>
                <a:spcPct val="90000"/>
              </a:lnSpc>
            </a:pPr>
            <a:r>
              <a:rPr lang="en-IN" sz="3600" b="1" dirty="0">
                <a:solidFill>
                  <a:schemeClr val="bg1"/>
                </a:solidFill>
                <a:effectLst/>
                <a:latin typeface="Calibri" panose="020F0502020204030204" pitchFamily="34" charset="0"/>
                <a:cs typeface="Calibri" panose="020F0502020204030204" pitchFamily="34" charset="0"/>
              </a:rPr>
              <a:t>•	Fullness of life (quality)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07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ith a crown of thorns&#10;&#10;Description automatically generated">
            <a:extLst>
              <a:ext uri="{FF2B5EF4-FFF2-40B4-BE49-F238E27FC236}">
                <a16:creationId xmlns:a16="http://schemas.microsoft.com/office/drawing/2014/main" id="{F29CF494-0B12-89DD-82BF-330062AFC043}"/>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49E6B0F-2F3B-BBB1-FC9A-0891641C812A}"/>
              </a:ext>
            </a:extLst>
          </p:cNvPr>
          <p:cNvSpPr txBox="1"/>
          <p:nvPr/>
        </p:nvSpPr>
        <p:spPr>
          <a:xfrm>
            <a:off x="705366" y="1542868"/>
            <a:ext cx="584521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LIFE OF THE SON</a:t>
            </a:r>
            <a:endParaRPr lang="en-IN" sz="3600" dirty="0">
              <a:solidFill>
                <a:schemeClr val="bg1"/>
              </a:solidFill>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5E2A6A1-EFEE-7133-2D8E-D9ECABCBA203}"/>
              </a:ext>
            </a:extLst>
          </p:cNvPr>
          <p:cNvSpPr txBox="1"/>
          <p:nvPr/>
        </p:nvSpPr>
        <p:spPr>
          <a:xfrm>
            <a:off x="705366" y="2134440"/>
            <a:ext cx="5845215"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5:26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For as the Father has life in Himself, so He has granted the Son to have life in Himself,</a:t>
            </a:r>
          </a:p>
        </p:txBody>
      </p:sp>
    </p:spTree>
    <p:extLst>
      <p:ext uri="{BB962C8B-B14F-4D97-AF65-F5344CB8AC3E}">
        <p14:creationId xmlns:p14="http://schemas.microsoft.com/office/powerpoint/2010/main" val="4078769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with a crown of thorns&#10;&#10;Description automatically generated">
            <a:extLst>
              <a:ext uri="{FF2B5EF4-FFF2-40B4-BE49-F238E27FC236}">
                <a16:creationId xmlns:a16="http://schemas.microsoft.com/office/drawing/2014/main" id="{9AEA714F-7ABD-8FA7-749F-3D7E3D24BB59}"/>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75405BB-627B-775C-82FE-5DC4165968DA}"/>
              </a:ext>
            </a:extLst>
          </p:cNvPr>
          <p:cNvSpPr txBox="1"/>
          <p:nvPr/>
        </p:nvSpPr>
        <p:spPr>
          <a:xfrm>
            <a:off x="607979" y="1355309"/>
            <a:ext cx="584521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ABUNDANT LIFE </a:t>
            </a:r>
            <a:endParaRPr lang="en-IN" sz="3600" dirty="0">
              <a:solidFill>
                <a:schemeClr val="bg1"/>
              </a:solidFill>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5528D90-929D-765D-5BAD-C2CD40F49A5D}"/>
              </a:ext>
            </a:extLst>
          </p:cNvPr>
          <p:cNvSpPr txBox="1"/>
          <p:nvPr/>
        </p:nvSpPr>
        <p:spPr>
          <a:xfrm>
            <a:off x="609503" y="1946881"/>
            <a:ext cx="6054661"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10:10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thief does not come except to steal, and to kill, and to destroy. I have come that they may have life, and that they may have it more abundantly.</a:t>
            </a:r>
          </a:p>
        </p:txBody>
      </p:sp>
    </p:spTree>
    <p:extLst>
      <p:ext uri="{BB962C8B-B14F-4D97-AF65-F5344CB8AC3E}">
        <p14:creationId xmlns:p14="http://schemas.microsoft.com/office/powerpoint/2010/main" val="3094263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with a crown of thorns&#10;&#10;Description automatically generated">
            <a:extLst>
              <a:ext uri="{FF2B5EF4-FFF2-40B4-BE49-F238E27FC236}">
                <a16:creationId xmlns:a16="http://schemas.microsoft.com/office/drawing/2014/main" id="{62ABC749-6C0D-C803-2BAC-D6BC9C4206F9}"/>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70EF8B0C-41CF-392D-EF8B-56966868712C}"/>
              </a:ext>
            </a:extLst>
          </p:cNvPr>
          <p:cNvSpPr txBox="1"/>
          <p:nvPr/>
        </p:nvSpPr>
        <p:spPr>
          <a:xfrm>
            <a:off x="707898" y="1207825"/>
            <a:ext cx="5845215"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ZOE OF JESUS </a:t>
            </a:r>
            <a:endParaRPr lang="en-IN" sz="3600" dirty="0">
              <a:solidFill>
                <a:schemeClr val="bg1"/>
              </a:solidFill>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86F3A24-B9B1-5C04-FBBB-CA4F49584E53}"/>
              </a:ext>
            </a:extLst>
          </p:cNvPr>
          <p:cNvSpPr txBox="1"/>
          <p:nvPr/>
        </p:nvSpPr>
        <p:spPr>
          <a:xfrm>
            <a:off x="709422" y="1799397"/>
            <a:ext cx="5880489"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3:36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He who believes in the Son has everlasting life; and he who does not believe the Son shall not see life, but the wrath of God abides on him.</a:t>
            </a:r>
          </a:p>
        </p:txBody>
      </p:sp>
    </p:spTree>
    <p:extLst>
      <p:ext uri="{BB962C8B-B14F-4D97-AF65-F5344CB8AC3E}">
        <p14:creationId xmlns:p14="http://schemas.microsoft.com/office/powerpoint/2010/main" val="2785445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11259</TotalTime>
  <Words>497</Words>
  <Application>Microsoft Macintosh PowerPoint</Application>
  <PresentationFormat>Widescreen</PresentationFormat>
  <Paragraphs>53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1980</cp:revision>
  <dcterms:created xsi:type="dcterms:W3CDTF">2022-04-28T10:27:37Z</dcterms:created>
  <dcterms:modified xsi:type="dcterms:W3CDTF">2024-10-11T15:30:12Z</dcterms:modified>
</cp:coreProperties>
</file>